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Bitter Medium"/>
      <p:regular r:id="rId19"/>
    </p:embeddedFont>
    <p:embeddedFont>
      <p:font typeface="Bitter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slideLayout" Target="../slideLayouts/slideLayout6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36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Juegos Olímpicos 2024 + Inteligencia Artificial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196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Análisis de medallas con RAG y Scraping</a:t>
            </a:r>
            <a:endParaRPr lang="en-US" sz="3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78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Conclusiones y Próximos Pasos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355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513409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🏅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Datos Precisos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01144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Medallas actualizadas y confiables de París 2024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279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905845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🤖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RAG Inteligente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Respuestas contextuales generadas por LLM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298281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🌐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APIs Integradas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9632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Noticias y datos climáticos en tiempo real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128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690717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🚀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Futuro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8875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Más deportes, análisis histórico, interacción avanzada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74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Objetivo del Proyecto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96358"/>
            <a:ext cx="3664744" cy="2229445"/>
          </a:xfrm>
          <a:prstGeom prst="roundRect">
            <a:avLst>
              <a:gd name="adj" fmla="val 427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14624" y="253079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1790" y="2717840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14624" y="343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Analizar Medallas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14624" y="3928467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Por país y disciplina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2296358"/>
            <a:ext cx="3664863" cy="2229445"/>
          </a:xfrm>
          <a:prstGeom prst="roundRect">
            <a:avLst>
              <a:gd name="adj" fmla="val 427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406182" y="253079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3348" y="2717840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06182" y="343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RAG Inteligente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406182" y="39284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Respuestas contextuales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4752618"/>
            <a:ext cx="7556421" cy="2229445"/>
          </a:xfrm>
          <a:prstGeom prst="roundRect">
            <a:avLst>
              <a:gd name="adj" fmla="val 427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514624" y="49870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1790" y="5174099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14624" y="58943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Datos Wikipedia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14624" y="638472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Fuente confiable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92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Extracción de Datos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85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Herramientas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266616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Playwright: navegación y extracción web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47126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BeautifulSoup: parsing de HTML/XML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27636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Pandas: manipulación y transformación de datos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08146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Gradio: creación de interfaces web interactivas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034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Conectores API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280190" y="661523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Requests: consumo de APIs REST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206228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262925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31962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3785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Proceso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42721" y="4367093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 scraping → Limpieza y normalización → Estructuración de datos → Almacenamiento en base de datos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0338"/>
            <a:ext cx="7083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Almacenamiento Vectorial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99278"/>
            <a:ext cx="3664744" cy="2085142"/>
          </a:xfrm>
          <a:prstGeom prst="roundRect">
            <a:avLst>
              <a:gd name="adj" fmla="val 7017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799278"/>
            <a:ext cx="121920" cy="2085142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3056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ChromaDB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546991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 de datos vectorial local para embeddings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799278"/>
            <a:ext cx="3664863" cy="2085142"/>
          </a:xfrm>
          <a:prstGeom prst="roundRect">
            <a:avLst>
              <a:gd name="adj" fmla="val 7017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1268" y="2799278"/>
            <a:ext cx="121920" cy="2085142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0" name="Text 7"/>
          <p:cNvSpPr/>
          <p:nvPr/>
        </p:nvSpPr>
        <p:spPr>
          <a:xfrm>
            <a:off x="10520482" y="3056573"/>
            <a:ext cx="30588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SentenceTransformers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20482" y="3901321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Embeddings semánticos sin conexión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11234"/>
            <a:ext cx="3664744" cy="1367909"/>
          </a:xfrm>
          <a:prstGeom prst="roundRect">
            <a:avLst>
              <a:gd name="adj" fmla="val 10695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5111234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5368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Indexación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5858947"/>
            <a:ext cx="30587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Búsqueda rápida y eficiente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6172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RAG + Agente Inteligente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Consulta Semántica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Búsqueda contextual en vectores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633" y="3396377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Resumen Inteligente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Síntesis de información relevante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5201" y="3396377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30930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Herramientas Externas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NewsAPI y OpenWeather integrados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5201" y="5655945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LLM Generativo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Respuestas naturales y precisas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5633" y="5655945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0000"/>
            <a:ext cx="63132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Top 3 Países Medallistas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12407"/>
            <a:ext cx="13042583" cy="386857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46496" y="598098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72105"/>
          </a:solidFill>
          <a:ln/>
        </p:spPr>
      </p:sp>
      <p:sp>
        <p:nvSpPr>
          <p:cNvPr id="5" name="Text 2"/>
          <p:cNvSpPr/>
          <p:nvPr/>
        </p:nvSpPr>
        <p:spPr>
          <a:xfrm>
            <a:off x="4634270" y="5980986"/>
            <a:ext cx="40540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Oro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907887" y="598098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7A3809"/>
          </a:solidFill>
          <a:ln/>
        </p:spPr>
      </p:sp>
      <p:sp>
        <p:nvSpPr>
          <p:cNvPr id="7" name="Text 4"/>
          <p:cNvSpPr/>
          <p:nvPr/>
        </p:nvSpPr>
        <p:spPr>
          <a:xfrm>
            <a:off x="7195661" y="5980986"/>
            <a:ext cx="5263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Plata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590365" y="598098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AD4F0C"/>
          </a:solidFill>
          <a:ln/>
        </p:spPr>
      </p:sp>
      <p:sp>
        <p:nvSpPr>
          <p:cNvPr id="9" name="Text 6"/>
          <p:cNvSpPr/>
          <p:nvPr/>
        </p:nvSpPr>
        <p:spPr>
          <a:xfrm>
            <a:off x="9878139" y="5980986"/>
            <a:ext cx="750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Bronce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9166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Líderes en medallas olímpicas 2024 con distribución equilibrada.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6557605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Flujo Completo del Proyecto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Scraper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Extrae datos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Vector DB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Almacena vectores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RAG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Recupera información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Agente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 respuesta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Usuario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Recibe resultado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86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Ejemplo: Consulta y Respuesta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91508"/>
            <a:ext cx="3501509" cy="1915478"/>
          </a:xfrm>
          <a:prstGeom prst="roundRect">
            <a:avLst>
              <a:gd name="adj" fmla="val 4974"/>
            </a:avLst>
          </a:prstGeom>
          <a:solidFill>
            <a:srgbClr val="FAD3B8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3801189"/>
            <a:ext cx="354330" cy="2834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01748" y="3774996"/>
            <a:ext cx="2466737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❓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Pregunta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01748" y="4363760"/>
            <a:ext cx="24667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¿Qué país ganó más medallas de oro?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856321" y="3491508"/>
            <a:ext cx="3501509" cy="3004185"/>
          </a:xfrm>
          <a:prstGeom prst="roundRect">
            <a:avLst>
              <a:gd name="adj" fmla="val 3171"/>
            </a:avLst>
          </a:prstGeom>
          <a:solidFill>
            <a:srgbClr val="FAD3B8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135" y="3801189"/>
            <a:ext cx="354330" cy="2834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664279" y="3774996"/>
            <a:ext cx="2466737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✅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Respuesta RAG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664279" y="4363760"/>
            <a:ext cx="246673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China lideró con 40 oros, seguida por Estados Unidos con 38 medallas de oro en París 2024.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12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Integración de Herramientas Externas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68993"/>
            <a:ext cx="3664744" cy="1692712"/>
          </a:xfrm>
          <a:prstGeom prst="roundRect">
            <a:avLst>
              <a:gd name="adj" fmla="val 562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603427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📰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NewsAPI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Noticias en tiempo real sobre eventos olímpicos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3368993"/>
            <a:ext cx="3664863" cy="1692712"/>
          </a:xfrm>
          <a:prstGeom prst="roundRect">
            <a:avLst>
              <a:gd name="adj" fmla="val 562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603427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🌤️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OpenWeather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Condiciones climáticas de sedes olímpicas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29809"/>
          </a:xfrm>
          <a:prstGeom prst="roundRect">
            <a:avLst>
              <a:gd name="adj" fmla="val 716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2952"/>
            <a:ext cx="318206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🔄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Consultas Dinámicas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2099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Información actualizada y contextualizada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2025-10-24T07:01:54Z</dcterms:created>
  <dcterms:modified xsi:type="dcterms:W3CDTF">2025-10-24T07:01:54Z</dcterms:modified>
</cp:coreProperties>
</file>